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56" r:id="rId2"/>
    <p:sldId id="264" r:id="rId3"/>
    <p:sldId id="257" r:id="rId4"/>
    <p:sldId id="266" r:id="rId5"/>
    <p:sldId id="265" r:id="rId6"/>
    <p:sldId id="267" r:id="rId7"/>
    <p:sldId id="268" r:id="rId8"/>
    <p:sldId id="269" r:id="rId9"/>
    <p:sldId id="258" r:id="rId10"/>
    <p:sldId id="270" r:id="rId11"/>
    <p:sldId id="271" r:id="rId12"/>
    <p:sldId id="262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 Sample" initials="JS" lastIdx="12" clrIdx="0">
    <p:extLst>
      <p:ext uri="{19B8F6BF-5375-455C-9EA6-DF929625EA0E}">
        <p15:presenceInfo xmlns:p15="http://schemas.microsoft.com/office/powerpoint/2012/main" userId="9dbe19024058c4e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4791" autoAdjust="0"/>
  </p:normalViewPr>
  <p:slideViewPr>
    <p:cSldViewPr snapToGrid="0">
      <p:cViewPr varScale="1">
        <p:scale>
          <a:sx n="84" d="100"/>
          <a:sy n="84" d="100"/>
        </p:scale>
        <p:origin x="51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9T11:02:14.211" idx="1">
    <p:pos x="10" y="10"/>
    <p:text>I think you should include the name of the listener and/or the location on this slide.</p:text>
    <p:extLst>
      <p:ext uri="{C676402C-5697-4E1C-873F-D02D1690AC5C}">
        <p15:threadingInfo xmlns:p15="http://schemas.microsoft.com/office/powerpoint/2012/main" timeZoneBias="360"/>
      </p:ext>
    </p:extLst>
  </p:cm>
  <p:cm authorId="1" dt="2018-12-09T11:02:49.100" idx="2">
    <p:pos x="106" y="106"/>
    <p:text>Why not include a graphic?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9T11:03:10.559" idx="3">
    <p:pos x="10" y="10"/>
    <p:text>The slides were supposed to be narrated. The audio file that you also included was only about 80 seconds long.</p:text>
    <p:extLst mod="1">
      <p:ext uri="{C676402C-5697-4E1C-873F-D02D1690AC5C}">
        <p15:threadingInfo xmlns:p15="http://schemas.microsoft.com/office/powerpoint/2012/main" timeZoneBias="360"/>
      </p:ext>
    </p:extLst>
  </p:cm>
  <p:cm authorId="1" dt="2018-12-09T11:03:24.386" idx="4">
    <p:pos x="2504" y="286"/>
    <p:text>You were to use assertion evidence slide structure to design the slides.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9T11:03:47.175" idx="5">
    <p:pos x="4352" y="600"/>
    <p:text>This is a point you made in the report and it is a sentence. The "it" should be identified.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9T11:04:26.453" idx="6">
    <p:pos x="5504" y="521"/>
    <p:text>This is a good example of a claim, but the body of the slides needs supporting evidence.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9T11:05:53.604" idx="7">
    <p:pos x="5738" y="489"/>
    <p:text>As I stated in the report, this does not make sense.</p:text>
    <p:extLst>
      <p:ext uri="{C676402C-5697-4E1C-873F-D02D1690AC5C}">
        <p15:threadingInfo xmlns:p15="http://schemas.microsoft.com/office/powerpoint/2012/main" timeZoneBias="360"/>
      </p:ext>
    </p:extLst>
  </p:cm>
  <p:cm authorId="1" dt="2018-12-09T11:06:13.149" idx="8">
    <p:pos x="10" y="10"/>
    <p:text>What does "merited notoriety mean?</p:text>
    <p:extLst>
      <p:ext uri="{C676402C-5697-4E1C-873F-D02D1690AC5C}">
        <p15:threadingInfo xmlns:p15="http://schemas.microsoft.com/office/powerpoint/2012/main" timeZoneBias="360"/>
      </p:ext>
    </p:extLst>
  </p:cm>
  <p:cm authorId="1" dt="2018-12-09T11:06:50.396" idx="9">
    <p:pos x="3980" y="2734"/>
    <p:text>What is the source?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9T11:08:10.418" idx="10">
    <p:pos x="10" y="10"/>
    <p:text>Why did you not include these details in your written report?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9T11:09:02.985" idx="11">
    <p:pos x="1958" y="2275"/>
    <p:text>This is hard to understand.</p:text>
    <p:extLst>
      <p:ext uri="{C676402C-5697-4E1C-873F-D02D1690AC5C}">
        <p15:threadingInfo xmlns:p15="http://schemas.microsoft.com/office/powerpoint/2012/main" timeZoneBias="360"/>
      </p:ext>
    </p:extLst>
  </p:cm>
  <p:cm authorId="1" dt="2018-12-09T11:09:30.173" idx="12">
    <p:pos x="2405" y="3161"/>
    <p:text>This is hard to understand as well.</p:text>
    <p:extLst>
      <p:ext uri="{C676402C-5697-4E1C-873F-D02D1690AC5C}">
        <p15:threadingInfo xmlns:p15="http://schemas.microsoft.com/office/powerpoint/2012/main" timeZoneBias="3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914FA-AC83-4482-A04F-44D5E0B02F0A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165D0-0D68-47AB-A536-E11BAB67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Throughout my duration with the Harris County Juvenile Probation Department, I have witnessed many juveniles go on their home visits for 24 hours.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No one ever return back to the court to complete their time.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At one of the Harris County facilities the home visits are one of the perks of completing the program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However when a juvenile fail to come back to the facility that causes the County to lose money trying to locate the juvenile.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62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98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We should provide juvenile offenders an electronic monitoring device with GPS tracking included to assure that the juvenile offenders do return to facilities when they are temporarily released.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08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quantities of these adolescents are rising, and there are prime key factors that prompt this proceeding with issue.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 the present paper the Probation Officer might be a key factor to the jobs that the Probation Officer plays in their life.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It is realized that the Probation Officers have with enhancing their standard for dependability.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It has a merited notoriety for quality client benefit.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30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Guilty parties put on an electronic monitor are regularly managed by probation officers.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These officers oversee guaranteeing consistence with the court orders, exploring infringement, detailing back to the court, and guaranteeing gear fit and utilization.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 contrast to different officers of the court that expect some dimension of rehabilitative capacity, these officers are accused of guilty party the board and control rather than consideration.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 contrast to different options, were intended to be utilized related to other network-based projects, for example, house capture, curfews, network benefit, and so forth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36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Guilty juvenile offenders might be put in electronic monitoring either pretrial or as an immediate sentence for probation through a network or redresses based program.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Electronic checking has been utilized with an assortment of guilty parties including sex wrongdoers, rough guilty parties, aggressive behavior at home wrongdoers, pack individuals, and medication guilty parties.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While every one of these projects contrasts by the motivation behind their organization, the supervision obligation continues as before.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guilty parties get arbitrary phone calls for the duration of the day when they should be home. </a:t>
            </a:r>
          </a:p>
          <a:p>
            <a:pPr marL="171450" indent="-171450">
              <a:buFont typeface="Arial" pitchFamily="34" charset="0"/>
              <a:buChar char="•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165D0-0D68-47AB-A536-E11BAB6754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05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48EA3FF-5BF9-4011-9ED3-84E94AA198B5}" type="datetimeFigureOut">
              <a:rPr lang="en-US" smtClean="0"/>
              <a:t>12/9/2018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ABF5692-CFD3-4FA6-AA78-B58E72DCB41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Electronic monitoring proposal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Name: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LaQuana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Douglas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Date: December 6,2018</a:t>
            </a:r>
          </a:p>
        </p:txBody>
      </p:sp>
    </p:spTree>
    <p:extLst>
      <p:ext uri="{BB962C8B-B14F-4D97-AF65-F5344CB8AC3E}">
        <p14:creationId xmlns:p14="http://schemas.microsoft.com/office/powerpoint/2010/main" val="3016282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62757" y="1589809"/>
            <a:ext cx="9877777" cy="4536354"/>
          </a:xfrm>
        </p:spPr>
        <p:txBody>
          <a:bodyPr>
            <a:norm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Image result for Electronic monitoring device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62742"/>
            <a:ext cx="7478486" cy="5061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953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It also causes the other juveniles to not be able to go on their own home visits</a:t>
            </a:r>
          </a:p>
        </p:txBody>
      </p:sp>
      <p:pic>
        <p:nvPicPr>
          <p:cNvPr id="4" name="Content Placeholder 3" descr="Image result for juveniles to not be able to go on their own home visits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319" y="1447800"/>
            <a:ext cx="7200900" cy="48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4672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electronic monitoring device will help law enforcement locate the juvenile.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4" name="Content Placeholder 3" descr="Image result for electronic monitoring device with GPS tracki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143" y="1436914"/>
            <a:ext cx="5592876" cy="4763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8361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We should provide juvenile offenders an electronic monitoring device with GPS tracking</a:t>
            </a:r>
            <a:endParaRPr lang="en-US" dirty="0"/>
          </a:p>
        </p:txBody>
      </p:sp>
      <p:pic>
        <p:nvPicPr>
          <p:cNvPr id="4" name="Content Placeholder 3" descr="Related image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320" y="1875558"/>
            <a:ext cx="4919880" cy="3974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8658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-653143"/>
            <a:ext cx="9997440" cy="65314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478971"/>
            <a:ext cx="9997440" cy="5769429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 marL="82296" indent="0">
              <a:buNone/>
            </a:pPr>
            <a:endParaRPr lang="en-US" sz="48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en-US" sz="4800" dirty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			RESEARCH </a:t>
            </a:r>
          </a:p>
        </p:txBody>
      </p:sp>
    </p:spTree>
    <p:extLst>
      <p:ext uri="{BB962C8B-B14F-4D97-AF65-F5344CB8AC3E}">
        <p14:creationId xmlns:p14="http://schemas.microsoft.com/office/powerpoint/2010/main" val="1648633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Adolescents </a:t>
            </a:r>
            <a:r>
              <a:rPr lang="en-US" strike="sngStrike" dirty="0"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have been in the court frameworks are starting to count.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4" name="Content Placeholder 3" descr="Image result for graph for rising number of Adolescents detained in the court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971" y="1404257"/>
            <a:ext cx="4909798" cy="4758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299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914144" y="-315685"/>
            <a:ext cx="9997440" cy="28302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326571"/>
            <a:ext cx="9997440" cy="5921829"/>
          </a:xfrm>
        </p:spPr>
        <p:txBody>
          <a:bodyPr>
            <a:normAutofit/>
          </a:bodyPr>
          <a:lstStyle/>
          <a:p>
            <a:pPr marL="1947672" lvl="8" indent="0">
              <a:buNone/>
            </a:pPr>
            <a:endParaRPr lang="en-US" sz="4800" dirty="0">
              <a:latin typeface="Times New Roman" pitchFamily="18" charset="0"/>
              <a:cs typeface="Times New Roman" pitchFamily="18" charset="0"/>
            </a:endParaRPr>
          </a:p>
          <a:p>
            <a:pPr marL="1947672" lvl="8" indent="0">
              <a:buNone/>
            </a:pPr>
            <a:endParaRPr lang="en-US" sz="4800" dirty="0">
              <a:latin typeface="Times New Roman" pitchFamily="18" charset="0"/>
              <a:cs typeface="Times New Roman" pitchFamily="18" charset="0"/>
            </a:endParaRPr>
          </a:p>
          <a:p>
            <a:pPr marL="1947672" lvl="8" indent="0">
              <a:buNone/>
            </a:pP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2872527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Any electronic monitoring </a:t>
            </a:r>
            <a:r>
              <a:rPr lang="en-US" strike="sngStrike" dirty="0">
                <a:latin typeface="Times New Roman" pitchFamily="18" charset="0"/>
                <a:cs typeface="Times New Roman" pitchFamily="18" charset="0"/>
              </a:rPr>
              <a:t>gadget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device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should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incorporate supervision of guilty parties</a:t>
            </a:r>
          </a:p>
        </p:txBody>
      </p:sp>
      <p:pic>
        <p:nvPicPr>
          <p:cNvPr id="4" name="Content Placeholder 3" descr="Image result for juvenile offenders an electronic monitoring device with GPS tracki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944" y="1480456"/>
            <a:ext cx="4771000" cy="47679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4621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256" y="304800"/>
            <a:ext cx="10126327" cy="111283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Wrongdoers must consent to pay for the an electronic checking program set by the courts.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pic>
        <p:nvPicPr>
          <p:cNvPr id="4" name="Content Placeholder 3" descr="Image result for electronic checking program for criminals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314" y="1389290"/>
            <a:ext cx="4931229" cy="3868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Image result for electronic checking program for criminal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343" y="2822122"/>
            <a:ext cx="5236027" cy="40358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6037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Juvenile offenders put an electronic monitoring device for probation through a network program</a:t>
            </a:r>
            <a:endParaRPr lang="en-US" dirty="0"/>
          </a:p>
        </p:txBody>
      </p:sp>
      <p:pic>
        <p:nvPicPr>
          <p:cNvPr id="4" name="Content Placeholder 3" descr="Related image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15" y="1469572"/>
            <a:ext cx="8762999" cy="49312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3152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trike="sngStrike" dirty="0">
                <a:latin typeface="Times New Roman" pitchFamily="18" charset="0"/>
                <a:cs typeface="Times New Roman" pitchFamily="18" charset="0"/>
              </a:rPr>
              <a:t>In the first place,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electronic observing is a less expensive option in contrast to customary imprisonment.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According to the Texas Juvenile Justice Department, it costs $437.11 a day to detain a juvenile.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Further gauges of the extended utilization of GPS innovation propose a yearly decrease in wrongdoing would establish $481.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 billion in cost reserve funds. Further, by lessening the length of jail sentences from 85 to 50 percent of time served, the cost– advantage proportion to nationals would be a gain of $12.70 for each dollar consumed on GPS innovation. </a:t>
            </a:r>
          </a:p>
        </p:txBody>
      </p:sp>
    </p:spTree>
    <p:extLst>
      <p:ext uri="{BB962C8B-B14F-4D97-AF65-F5344CB8AC3E}">
        <p14:creationId xmlns:p14="http://schemas.microsoft.com/office/powerpoint/2010/main" val="4233275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References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-45720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Camp, C. G., &amp; Camp, G. M. (1993). The corrections yearbook: Probation and parole.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South Salem, NY: Criminal Justice Institute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23209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140</TotalTime>
  <Words>628</Words>
  <Application>Microsoft Office PowerPoint</Application>
  <PresentationFormat>Widescreen</PresentationFormat>
  <Paragraphs>49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Gill Sans MT</vt:lpstr>
      <vt:lpstr>Times New Roman</vt:lpstr>
      <vt:lpstr>Verdana</vt:lpstr>
      <vt:lpstr>Wingdings 2</vt:lpstr>
      <vt:lpstr>Solstice</vt:lpstr>
      <vt:lpstr>Electronic monitoring proposal</vt:lpstr>
      <vt:lpstr>Introduction</vt:lpstr>
      <vt:lpstr>It also causes the other juveniles to not be able to go on their own home visits</vt:lpstr>
      <vt:lpstr>The electronic monitoring device will help law enforcement locate the juvenile. </vt:lpstr>
      <vt:lpstr>We should provide juvenile offenders an electronic monitoring device with GPS tracking</vt:lpstr>
      <vt:lpstr>PowerPoint Presentation</vt:lpstr>
      <vt:lpstr>Adolescents that who are and have been in the court frameworks are starting to count.  </vt:lpstr>
      <vt:lpstr>PowerPoint Presentation</vt:lpstr>
      <vt:lpstr>Any electronic monitoring gadget device should incorporate supervision of guilty parties</vt:lpstr>
      <vt:lpstr>Wrongdoers must consent to pay for the an electronic checking program set by the courts.  </vt:lpstr>
      <vt:lpstr>Juvenile offenders put an electronic monitoring device for probation through a network program</vt:lpstr>
      <vt:lpstr>Conclusion</vt:lpstr>
      <vt:lpstr>References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Electronic monitoring proposal</dc:title>
  <dc:creator>Steves</dc:creator>
  <cp:lastModifiedBy>Joe Sample</cp:lastModifiedBy>
  <cp:revision>13</cp:revision>
  <dcterms:created xsi:type="dcterms:W3CDTF">2018-12-05T20:22:47Z</dcterms:created>
  <dcterms:modified xsi:type="dcterms:W3CDTF">2018-12-09T17:12:24Z</dcterms:modified>
</cp:coreProperties>
</file>